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66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55C53D33-179D-4AD6-915B-85803BF757F1}"/>
    <pc:docChg chg="modSld">
      <pc:chgData name="Weronika Beange" userId="6f6c5d82-e877-4211-ab4a-ffac223fd20d" providerId="ADAL" clId="{55C53D33-179D-4AD6-915B-85803BF757F1}" dt="2022-11-24T13:56:25.631" v="1" actId="1076"/>
      <pc:docMkLst>
        <pc:docMk/>
      </pc:docMkLst>
      <pc:sldChg chg="modSp mod">
        <pc:chgData name="Weronika Beange" userId="6f6c5d82-e877-4211-ab4a-ffac223fd20d" providerId="ADAL" clId="{55C53D33-179D-4AD6-915B-85803BF757F1}" dt="2022-11-24T13:56:25.631" v="1" actId="1076"/>
        <pc:sldMkLst>
          <pc:docMk/>
          <pc:sldMk cId="3331043331" sldId="274"/>
        </pc:sldMkLst>
        <pc:picChg chg="mod">
          <ac:chgData name="Weronika Beange" userId="6f6c5d82-e877-4211-ab4a-ffac223fd20d" providerId="ADAL" clId="{55C53D33-179D-4AD6-915B-85803BF757F1}" dt="2022-11-24T13:56:25.631" v="1" actId="1076"/>
          <ac:picMkLst>
            <pc:docMk/>
            <pc:sldMk cId="3331043331" sldId="274"/>
            <ac:picMk id="3" creationId="{47FDD8F3-F43F-89CA-A2FD-069FC5029D0E}"/>
          </ac:picMkLst>
        </pc:picChg>
      </pc:sldChg>
      <pc:sldChg chg="modSp mod">
        <pc:chgData name="Weronika Beange" userId="6f6c5d82-e877-4211-ab4a-ffac223fd20d" providerId="ADAL" clId="{55C53D33-179D-4AD6-915B-85803BF757F1}" dt="2022-11-24T13:56:02.982" v="0" actId="1076"/>
        <pc:sldMkLst>
          <pc:docMk/>
          <pc:sldMk cId="3167502294" sldId="276"/>
        </pc:sldMkLst>
        <pc:picChg chg="mod">
          <ac:chgData name="Weronika Beange" userId="6f6c5d82-e877-4211-ab4a-ffac223fd20d" providerId="ADAL" clId="{55C53D33-179D-4AD6-915B-85803BF757F1}" dt="2022-11-24T13:56:02.982" v="0" actId="1076"/>
          <ac:picMkLst>
            <pc:docMk/>
            <pc:sldMk cId="3167502294" sldId="276"/>
            <ac:picMk id="3" creationId="{2B9792DE-C1DC-49AA-9C70-A10ABDA75E32}"/>
          </ac:picMkLst>
        </pc:picChg>
      </pc:sldChg>
    </pc:docChg>
  </pc:docChgLst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0zM7dOpKTIo" TargetMode="External"/><Relationship Id="rId4" Type="http://schemas.openxmlformats.org/officeDocument/2006/relationships/hyperlink" Target="http://www.bbc.co.uk/newsround/6353253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6353253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0zM7dOpKTI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5416D5-51AA-7482-BC0D-81C88EA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11D316-8812-DB44-2C99-95D2A221A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81F506E-6944-FAD6-EDAC-26D4819D1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E923-BE3C-5772-F713-407487DF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0DA83D4-6696-B9BD-B05B-20F2D8005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7FDD8F3-F43F-89CA-A2FD-069FC5029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40820D-311F-6779-DE04-E067ECC3A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333074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or, gallery, indoor&#10;&#10;Description automatically generated">
            <a:extLst>
              <a:ext uri="{FF2B5EF4-FFF2-40B4-BE49-F238E27FC236}">
                <a16:creationId xmlns:a16="http://schemas.microsoft.com/office/drawing/2014/main" id="{4DD086CF-3A97-CC7B-CF80-5E289111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02802" y="6104489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694932" y="6381487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822686" y="6679283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7A1707D-9422-CED2-6326-997105308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4F83B51-30C8-8514-8DF6-F78D377EC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B6C8543-7B9D-8AC5-8342-99BE530CD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1781149B-B411-9FA9-0E2B-A0DA1746B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452EAFAB-B98F-B378-36CB-07355A9F5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or, gallery, indoor&#10;&#10;Description automatically generated">
            <a:extLst>
              <a:ext uri="{FF2B5EF4-FFF2-40B4-BE49-F238E27FC236}">
                <a16:creationId xmlns:a16="http://schemas.microsoft.com/office/drawing/2014/main" id="{F0506890-4C32-8E99-6319-3769DE7C8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2022-11-25 at 06 AM</Schedule_Date>
    <Delivery_Option xmlns="4aed504c-ebe7-463e-82c7-15fe6339b33a">Schedule Delivery</Delivery_Option>
    <Schedule_ID xmlns="4aed504c-ebe7-463e-82c7-15fe6339b33a">946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2FCDF-7390-4686-A10C-0F3A9D01F9BC}"/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schemas.microsoft.com/office/2006/metadata/properties"/>
    <ds:schemaRef ds:uri="44790e13-f532-45ba-883a-ea4e13c1e09a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2bba036e-3261-42ff-ac2c-3ab430ee1e45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Weronika Beange</cp:lastModifiedBy>
  <cp:revision>13</cp:revision>
  <dcterms:created xsi:type="dcterms:W3CDTF">2022-03-08T17:50:39Z</dcterms:created>
  <dcterms:modified xsi:type="dcterms:W3CDTF">2022-11-24T13:56:35Z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